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AE551-3A2D-46D8-8F28-127A11B66B7A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A3D8-C010-48BA-9293-51FD493290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pt-BR" dirty="0" smtClean="0"/>
              <a:t>Semana de combate ao desperdício de alimento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Desperdício de alimentos e seu impacto sobre o meio ambiente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27584" y="1052736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5576" y="126876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3568" y="980728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3568" y="90872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	http</a:t>
            </a:r>
            <a:r>
              <a:rPr lang="pt-BR" dirty="0"/>
              <a:t>://www.ecocidades.com/2011/05/16/um-terco-da-comida-do-mundo-vai-para-o-lixo/ pesquisado em 16/05/2015.</a:t>
            </a:r>
          </a:p>
          <a:p>
            <a:pPr>
              <a:buNone/>
            </a:pPr>
            <a:r>
              <a:rPr lang="pt-BR" b="1" u="sng" dirty="0"/>
              <a:t/>
            </a:r>
            <a:br>
              <a:rPr lang="pt-BR" b="1" u="sng" dirty="0"/>
            </a:br>
            <a:r>
              <a:rPr lang="pt-BR" i="1" dirty="0"/>
              <a:t> </a:t>
            </a:r>
            <a:r>
              <a:rPr lang="pt-BR" i="1" dirty="0" smtClean="0"/>
              <a:t>http</a:t>
            </a:r>
            <a:r>
              <a:rPr lang="pt-BR" i="1" dirty="0"/>
              <a:t>://www.ecycle.com.br/component/content/article/38-no-mundo/1563-dia-mundial-do-meio-ambiente-combate-o-desperdicio-de-alimentos-e-suas-consequencias-ambientais-em-2013.html/ pesquisado em 16/05/2015. 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539552" y="404664"/>
            <a:ext cx="8229600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E.E.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Visconde de Mauá</a:t>
            </a:r>
          </a:p>
          <a:p>
            <a:pPr algn="ctr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 desenvolvido com os alunos das turmas 1B, 1C, 1F e 1G na disciplina de biologia.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Professora Silvana Sanches Botelho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72208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latin typeface="Arial" pitchFamily="34" charset="0"/>
                <a:cs typeface="Arial" pitchFamily="34" charset="0"/>
              </a:rPr>
              <a:t>Os alunos se organizaram em grupos para leitura de textos e  discussão: Como o desperdício de alimentos impacta o meio ambiente?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314096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latin typeface="Arial" pitchFamily="34" charset="0"/>
                <a:cs typeface="Arial" pitchFamily="34" charset="0"/>
              </a:rPr>
              <a:t>Textos de apoio: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4149080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Comida jogada fora ou estragada gera emissões e gasta recursos naturais à toa, enquanto muitos passam fome.</a:t>
            </a: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536" y="5229200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Um terço da comida do mundo vai para o lixo. 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3648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Conclusões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1340768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1/3 do alimento produzido é desperdiçado;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decomposição do alimento gera  gás metano, um dos causadores do efeito estufa;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consumo exagerado gera a necessidade de maior produção e aumento no transporte do alimento, liberando C02 na atmosfera, outro causador do efeito estufa;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80 % da água disponível para consumo no Brasil é consumida na produção de produtos agrícolas e de origem animal.</a:t>
            </a:r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Como evitar o desperdício?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756792"/>
          </a:xfrm>
        </p:spPr>
        <p:txBody>
          <a:bodyPr/>
          <a:lstStyle/>
          <a:p>
            <a:r>
              <a:rPr lang="pt-BR" dirty="0" smtClean="0"/>
              <a:t>Os alunos foram convidados a responder essas questões pensando no ambiente doméstico e escolar.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Finalização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Produção de cartazes (slogans) visando a conscientização;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Produção de paródias ou músicas sobre o tema discutido durante as aulas.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Pesquisa de receitas que aproveitam os alimentos em sua totalidade.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34563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Produções dos alunos</a:t>
            </a:r>
            <a:br>
              <a:rPr lang="pt-BR" dirty="0" smtClean="0"/>
            </a:br>
            <a:r>
              <a:rPr lang="pt-BR" dirty="0" smtClean="0"/>
              <a:t>1B 1C 1F e 1G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1124744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0467" y="1115456"/>
            <a:ext cx="7336650" cy="440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237</Words>
  <Application>Microsoft Office PowerPoint</Application>
  <PresentationFormat>Apresentação na tela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Semana de combate ao desperdício de alimento</vt:lpstr>
      <vt:lpstr>Slide 2</vt:lpstr>
      <vt:lpstr>Os alunos se organizaram em grupos para leitura de textos e  discussão: Como o desperdício de alimentos impacta o meio ambiente? </vt:lpstr>
      <vt:lpstr>Slide 4</vt:lpstr>
      <vt:lpstr>Como evitar o desperdício?</vt:lpstr>
      <vt:lpstr>Finalização</vt:lpstr>
      <vt:lpstr>Produções dos alunos 1B 1C 1F e 1G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combate ao desperdício de alimento</dc:title>
  <dc:creator>POSITIVO</dc:creator>
  <cp:lastModifiedBy>DELMA_COORD</cp:lastModifiedBy>
  <cp:revision>9</cp:revision>
  <dcterms:created xsi:type="dcterms:W3CDTF">2015-05-27T19:30:23Z</dcterms:created>
  <dcterms:modified xsi:type="dcterms:W3CDTF">2015-05-28T17:16:02Z</dcterms:modified>
</cp:coreProperties>
</file>